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08788" cy="994092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8261" autoAdjust="0"/>
  </p:normalViewPr>
  <p:slideViewPr>
    <p:cSldViewPr>
      <p:cViewPr varScale="1">
        <p:scale>
          <a:sx n="111" d="100"/>
          <a:sy n="111" d="100"/>
        </p:scale>
        <p:origin x="120" y="107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48" y="-8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ijn Weijermars" userId="2933e1d2-70ff-47b3-ad61-d61e32fda646" providerId="ADAL" clId="{A84F79C2-31B1-40E0-803B-65A4BE42C49C}"/>
    <pc:docChg chg="modSld">
      <pc:chgData name="Stijn Weijermars" userId="2933e1d2-70ff-47b3-ad61-d61e32fda646" providerId="ADAL" clId="{A84F79C2-31B1-40E0-803B-65A4BE42C49C}" dt="2023-04-18T14:56:24.640" v="40" actId="20577"/>
      <pc:docMkLst>
        <pc:docMk/>
      </pc:docMkLst>
      <pc:sldChg chg="modSp mod">
        <pc:chgData name="Stijn Weijermars" userId="2933e1d2-70ff-47b3-ad61-d61e32fda646" providerId="ADAL" clId="{A84F79C2-31B1-40E0-803B-65A4BE42C49C}" dt="2023-04-18T14:56:24.640" v="40" actId="20577"/>
        <pc:sldMkLst>
          <pc:docMk/>
          <pc:sldMk cId="0" sldId="256"/>
        </pc:sldMkLst>
        <pc:spChg chg="mod">
          <ac:chgData name="Stijn Weijermars" userId="2933e1d2-70ff-47b3-ad61-d61e32fda646" providerId="ADAL" clId="{A84F79C2-31B1-40E0-803B-65A4BE42C49C}" dt="2023-04-18T14:56:24.640" v="40" actId="20577"/>
          <ac:spMkLst>
            <pc:docMk/>
            <pc:sldMk cId="0" sldId="256"/>
            <ac:spMk id="1434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8E9ECD-6405-44DE-9E53-7B955851BC2F}" type="datetimeFigureOut">
              <a:rPr lang="nl-NL"/>
              <a:pPr>
                <a:defRPr/>
              </a:pPr>
              <a:t>18-4-2023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8DA1466-8AD2-43AF-AC58-1E27EE4C92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142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2075" y="746125"/>
            <a:ext cx="6624638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ACFFE4-AE8B-499D-916C-0C6C9F16697B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8914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0CB79-0957-4442-91FC-2F3137F49DB6}" type="datetimeFigureOut">
              <a:rPr lang="nl-NL"/>
              <a:pPr>
                <a:defRPr/>
              </a:pPr>
              <a:t>18-4-2023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25EDC-6C7A-4BB4-925F-4F3A77E712B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89DC1-8CD2-49D4-B559-EBDAC5DA6E75}" type="datetimeFigureOut">
              <a:rPr lang="nl-NL"/>
              <a:pPr>
                <a:defRPr/>
              </a:pPr>
              <a:t>18-4-2023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D9DB4-A07C-412A-BDC9-1742DFB6B82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D79E0-8DBF-4DEB-970C-2DBC66EA06CC}" type="datetimeFigureOut">
              <a:rPr lang="nl-NL"/>
              <a:pPr>
                <a:defRPr/>
              </a:pPr>
              <a:t>18-4-2023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57F21-5C84-4CBA-8009-7B1FCDDFE6D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2C50C-F525-4971-94D3-88F90DA7164A}" type="datetimeFigureOut">
              <a:rPr lang="nl-NL"/>
              <a:pPr>
                <a:defRPr/>
              </a:pPr>
              <a:t>18-4-2023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CDCCE-DF12-4EEB-9E84-7DCBDD2901F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2FC6F-3B7C-4F67-9678-CE1BF2F50575}" type="datetimeFigureOut">
              <a:rPr lang="nl-NL"/>
              <a:pPr>
                <a:defRPr/>
              </a:pPr>
              <a:t>18-4-2023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105A9-6D46-4D7A-B6B2-D64D6A53EC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0494-4530-4C4A-8AB5-FD341F136C01}" type="datetimeFigureOut">
              <a:rPr lang="nl-NL"/>
              <a:pPr>
                <a:defRPr/>
              </a:pPr>
              <a:t>18-4-2023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D4C8-0455-4A27-8EA1-9E318755D1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0262D-55BC-4AC2-95F3-83A49ABA819C}" type="datetimeFigureOut">
              <a:rPr lang="nl-NL"/>
              <a:pPr>
                <a:defRPr/>
              </a:pPr>
              <a:t>18-4-2023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5DB68-4EB5-4D55-BFB5-3B4A363F94D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E995-2385-4803-99AB-106C5D64AB74}" type="datetimeFigureOut">
              <a:rPr lang="nl-NL"/>
              <a:pPr>
                <a:defRPr/>
              </a:pPr>
              <a:t>18-4-2023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128C9-1CCC-459E-94F5-FC4F97B600E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2A378-9ED8-4E77-AB48-0CBCEE8E6B34}" type="datetimeFigureOut">
              <a:rPr lang="nl-NL"/>
              <a:pPr>
                <a:defRPr/>
              </a:pPr>
              <a:t>18-4-2023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65DB3-8282-4222-9933-9FC7E21E9AE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63ECB-8479-41F6-A826-62E5D4300F4C}" type="datetimeFigureOut">
              <a:rPr lang="nl-NL"/>
              <a:pPr>
                <a:defRPr/>
              </a:pPr>
              <a:t>18-4-2023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59CA9-36B1-4A53-AB43-2D107809232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4C7C0-04D9-431C-87BE-C2B8B012A994}" type="datetimeFigureOut">
              <a:rPr lang="nl-NL"/>
              <a:pPr>
                <a:defRPr/>
              </a:pPr>
              <a:t>18-4-2023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8056B-B8AF-4C06-8C9F-CC7D3C8B12F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C2D7A5-6971-4C1E-8DAF-E01E4A5FD6A8}" type="datetimeFigureOut">
              <a:rPr lang="nl-NL"/>
              <a:pPr>
                <a:defRPr/>
              </a:pPr>
              <a:t>18-4-2023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0DEF0D-D9F2-44A1-B5FD-C85DB236A0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147398" y="717376"/>
            <a:ext cx="5376974" cy="10464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Leerdoelen</a:t>
            </a:r>
          </a:p>
          <a:p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Na het maken van dit leerarrangement kun je: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Een marktonderzoek opzetten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Een doelgroep analyse maken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De resultaten van een marktonderzoek verwerken 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143754" y="1852168"/>
            <a:ext cx="5380618" cy="23391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  <a:r>
              <a:rPr lang="nl-NL" sz="14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	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</a:p>
          <a:p>
            <a:pPr eaLnBrk="0" hangingPunct="0"/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Een verslag dat bestaat uit 2 onderdelen: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Een Excel verslag waarin je de doelgroep van de opdrachtgever analyseert en grafisch presenteert.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Een aanbeveling op basis van de 4C’s. </a:t>
            </a:r>
          </a:p>
          <a:p>
            <a:pPr eaLnBrk="0" hangingPunct="0"/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In het verslag komt het volgende aan bod: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Deskresearch met daarin minimaal 8 demografische gegevens. Verwerk ze in een diagram.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Een beschrijving van de 4C’s voor het gebied dit gebied.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Een aanbeveling voor de opdrachtgever op basis van de externe data, dit wederom m.b.v. de 4C’s.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Bronvermelding.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436246" y="441995"/>
            <a:ext cx="4044241" cy="24929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Samenwerken</a:t>
            </a:r>
            <a:endParaRPr lang="nl-NL" sz="1200" dirty="0">
              <a:solidFill>
                <a:srgbClr val="FF0000"/>
              </a:solidFill>
              <a:ea typeface="Calibri" pitchFamily="34" charset="0"/>
              <a:cs typeface="Arial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Dit product maak je met je groepje.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Je wordt een groepje </a:t>
            </a:r>
            <a:r>
              <a:rPr lang="nl-NL" sz="1200" dirty="0" err="1">
                <a:latin typeface="+mj-lt"/>
                <a:ea typeface="Calibri" pitchFamily="34" charset="0"/>
                <a:cs typeface="Arial" panose="020B0604020202020204" pitchFamily="34" charset="0"/>
              </a:rPr>
              <a:t>feedbackfriends</a:t>
            </a: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 geplaatst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cs typeface="Arial" panose="020B0604020202020204" pitchFamily="34" charset="0"/>
              </a:rPr>
              <a:t>Beschrijf in je reflectieverslag hoe je het feedback geven ervaren hebt.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1200" dirty="0">
              <a:latin typeface="+mj-lt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latin typeface="+mj-lt"/>
                <a:cs typeface="Arial" panose="020B0604020202020204" pitchFamily="34" charset="0"/>
              </a:rPr>
              <a:t>Intro LA = woensdag 17 mei  20 mei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latin typeface="+mj-lt"/>
                <a:cs typeface="Arial" panose="020B0604020202020204" pitchFamily="34" charset="0"/>
              </a:rPr>
              <a:t>Deadline = vrijdag 26 mei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latin typeface="+mj-lt"/>
                <a:cs typeface="Arial" panose="020B0604020202020204" pitchFamily="34" charset="0"/>
              </a:rPr>
              <a:t>Feedbackfriends = </a:t>
            </a:r>
            <a:r>
              <a:rPr lang="nl-NL" sz="1200">
                <a:latin typeface="+mj-lt"/>
                <a:cs typeface="Arial" panose="020B0604020202020204" pitchFamily="34" charset="0"/>
              </a:rPr>
              <a:t>vrijdag 2 juni</a:t>
            </a:r>
            <a:endParaRPr lang="nl-NL" sz="1200" dirty="0">
              <a:latin typeface="+mj-lt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1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432340" y="3061883"/>
            <a:ext cx="4044241" cy="5761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Bijeenkomsten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1450" indent="-171450" defTabSz="457200" eaLnBrk="0" hangingPunct="0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Les over Marktonderzoek</a:t>
            </a:r>
          </a:p>
          <a:p>
            <a:pPr marL="171450" indent="-171450" defTabSz="457200" eaLnBrk="0" hangingPunct="0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Les over Deskresearch</a:t>
            </a:r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7428570" y="3928011"/>
            <a:ext cx="4044241" cy="53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457200">
              <a:lnSpc>
                <a:spcPct val="80000"/>
              </a:lnSpc>
              <a:spcBef>
                <a:spcPct val="50000"/>
              </a:spcBef>
              <a:tabLst>
                <a:tab pos="176213" algn="l"/>
                <a:tab pos="1163638" algn="l"/>
              </a:tabLst>
            </a:pPr>
            <a:r>
              <a:rPr lang="nl-NL" sz="12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Bronnen</a:t>
            </a:r>
            <a:endParaRPr lang="nl-NL" sz="12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defTabSz="457200" eaLnBrk="0" hangingPunct="0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PowerPoint van </a:t>
            </a:r>
            <a:r>
              <a:rPr lang="nl-NL" sz="1200">
                <a:latin typeface="+mj-lt"/>
                <a:ea typeface="Calibri" pitchFamily="34" charset="0"/>
                <a:cs typeface="Arial" charset="0"/>
              </a:rPr>
              <a:t>lessen ”.</a:t>
            </a:r>
            <a:endParaRPr lang="nl-NL" sz="1200" dirty="0">
              <a:latin typeface="+mj-lt"/>
              <a:ea typeface="Calibri" pitchFamily="34" charset="0"/>
              <a:cs typeface="Arial" charset="0"/>
            </a:endParaRPr>
          </a:p>
          <a:p>
            <a:pPr marL="171450" indent="-171450" defTabSz="457200" eaLnBrk="0" hangingPunct="0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Websites uit de PPT “Deskresearch”</a:t>
            </a:r>
          </a:p>
        </p:txBody>
      </p:sp>
      <p:sp>
        <p:nvSpPr>
          <p:cNvPr id="14348" name="Tekstvak 23"/>
          <p:cNvSpPr txBox="1">
            <a:spLocks noChangeArrowheads="1"/>
          </p:cNvSpPr>
          <p:nvPr/>
        </p:nvSpPr>
        <p:spPr bwMode="auto">
          <a:xfrm>
            <a:off x="1143754" y="147025"/>
            <a:ext cx="91489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2122 IRG LA2 Marktonderzoek</a:t>
            </a: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4" cstate="print"/>
          <a:srcRect l="21805" r="10840"/>
          <a:stretch/>
        </p:blipFill>
        <p:spPr>
          <a:xfrm>
            <a:off x="617740" y="703605"/>
            <a:ext cx="365691" cy="503851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6868" y="1852168"/>
            <a:ext cx="336563" cy="41072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6107" y="4279622"/>
            <a:ext cx="363900" cy="568913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59247" y="703605"/>
            <a:ext cx="447500" cy="305114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76400" y="4024133"/>
            <a:ext cx="426075" cy="414073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6868251" y="3064522"/>
            <a:ext cx="396240" cy="383141"/>
          </a:xfrm>
          <a:prstGeom prst="rect">
            <a:avLst/>
          </a:prstGeom>
        </p:spPr>
      </p:pic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1143754" y="4371955"/>
            <a:ext cx="5380618" cy="19697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Leerpad	</a:t>
            </a:r>
            <a:r>
              <a:rPr lang="nl-NL" sz="14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	</a:t>
            </a:r>
            <a:r>
              <a:rPr lang="nl-NL" sz="1200" b="1" dirty="0">
                <a:ea typeface="Calibri" pitchFamily="34" charset="0"/>
                <a:cs typeface="Arial" charset="0"/>
              </a:rPr>
              <a:t>	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Gebruik voor je deskresearch o.a. de websites uit de PPT “Deskresearch’. 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Onderzoek het gebied van jullie groep op minimaal 8 demografische gegevens (zie PPT).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Verwerk de gegevens in Excel met bijpassende diagrammen.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Beschrijf de 4C’s van dit centrum gebied op dit moment.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Schrijf een aanbeveling m.b.v. de 4C’s en jullie externe data voor de opdrachtgever.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Zorg voor een overzichtelijk Excel verslag waarin alle eerder genoemde punten aan bod komen.</a:t>
            </a:r>
          </a:p>
        </p:txBody>
      </p:sp>
      <p:pic>
        <p:nvPicPr>
          <p:cNvPr id="15" name="Afbeelding 2" descr="Afbeelding met binnen&#10;&#10;Beschrijving is gegenereerd met hoge betrouwbaarheid">
            <a:extLst>
              <a:ext uri="{FF2B5EF4-FFF2-40B4-BE49-F238E27FC236}">
                <a16:creationId xmlns:a16="http://schemas.microsoft.com/office/drawing/2014/main" id="{0541AE06-8D09-4A33-8B0F-48EABDDCE42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90783" y="4565104"/>
            <a:ext cx="1581597" cy="150719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0B154AD5-F26F-4E86-BE25-66EC362B455D}"/>
              </a:ext>
            </a:extLst>
          </p:cNvPr>
          <p:cNvSpPr txBox="1"/>
          <p:nvPr/>
        </p:nvSpPr>
        <p:spPr>
          <a:xfrm>
            <a:off x="8976320" y="4686669"/>
            <a:ext cx="3072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nl-NL" sz="12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 adviseren jullie de opdrachtgever op het gebied van marketing?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Props1.xml><?xml version="1.0" encoding="utf-8"?>
<ds:datastoreItem xmlns:ds="http://schemas.openxmlformats.org/officeDocument/2006/customXml" ds:itemID="{4C758887-9066-41A9-9656-BEB9B5DAA3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5374C0-4235-4311-AFEC-7094CF8782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BDA9D3-C337-4A88-9512-31E2BC19247F}">
  <ds:schemaRefs>
    <ds:schemaRef ds:uri="c6f82ce1-f6df-49a5-8b49-cf8409a27aa4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  <ds:schemaRef ds:uri="2c4f0c93-2979-4f27-aab2-70de95932352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304</Words>
  <Application>Microsoft Office PowerPoint</Application>
  <PresentationFormat>Breedbeeld</PresentationFormat>
  <Paragraphs>40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vaka</dc:creator>
  <cp:lastModifiedBy>Stijn Weijermars</cp:lastModifiedBy>
  <cp:revision>185</cp:revision>
  <dcterms:created xsi:type="dcterms:W3CDTF">2010-03-30T09:26:20Z</dcterms:created>
  <dcterms:modified xsi:type="dcterms:W3CDTF">2023-04-18T14:56:30Z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TriggerFlowInfo">
    <vt:lpwstr/>
  </property>
  <property fmtid="{D5CDD505-2E9C-101B-9397-08002B2CF9AE}" pid="4" name="_ExtendedDescription">
    <vt:lpwstr/>
  </property>
  <property fmtid="{D5CDD505-2E9C-101B-9397-08002B2CF9AE}" pid="5" name="MediaServiceImageTags">
    <vt:lpwstr/>
  </property>
</Properties>
</file>