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111" d="100"/>
          <a:sy n="111" d="100"/>
        </p:scale>
        <p:origin x="120" y="10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2933e1d2-70ff-47b3-ad61-d61e32fda646" providerId="ADAL" clId="{A84F79C2-31B1-40E0-803B-65A4BE42C49C}"/>
    <pc:docChg chg="modSld">
      <pc:chgData name="Stijn Weijermars" userId="2933e1d2-70ff-47b3-ad61-d61e32fda646" providerId="ADAL" clId="{A84F79C2-31B1-40E0-803B-65A4BE42C49C}" dt="2023-04-18T14:56:24.640" v="40" actId="20577"/>
      <pc:docMkLst>
        <pc:docMk/>
      </pc:docMkLst>
      <pc:sldChg chg="modSp mod">
        <pc:chgData name="Stijn Weijermars" userId="2933e1d2-70ff-47b3-ad61-d61e32fda646" providerId="ADAL" clId="{A84F79C2-31B1-40E0-803B-65A4BE42C49C}" dt="2023-04-18T14:56:24.640" v="40" actId="20577"/>
        <pc:sldMkLst>
          <pc:docMk/>
          <pc:sldMk cId="0" sldId="256"/>
        </pc:sldMkLst>
        <pc:spChg chg="mod">
          <ac:chgData name="Stijn Weijermars" userId="2933e1d2-70ff-47b3-ad61-d61e32fda646" providerId="ADAL" clId="{A84F79C2-31B1-40E0-803B-65A4BE42C49C}" dt="2023-04-18T14:56:24.640" v="40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2075" y="746125"/>
            <a:ext cx="662463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147398" y="717376"/>
            <a:ext cx="5376974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marktonderzoek opzetten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doelgroep analyse maken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De resultaten van een marktonderzoek verwerken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43754" y="1852168"/>
            <a:ext cx="5380618" cy="23391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  <a:r>
              <a:rPr lang="nl-NL" sz="14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verslag dat bestaat uit 2 onderdelen: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Excel verslag waarin je de doelgroep van de opdrachtgever analyseert en grafisch presenteert.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aanbeveling op basis van de 4C’s. 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 het verslag komt het volgende aan bod: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Deskresearch met daarin minimaal 8 demografische gegevens. Verwerk ze in een diagram.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beschrijving van de 4C’s voor het gebied dit gebied.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aanbeveling voor de opdrachtgever op basis van de externe data, dit wederom m.b.v. de 4C’s.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Bronvermelding.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436246" y="441995"/>
            <a:ext cx="4044241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200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feedbackfriends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Intro LA = woensdag 17 mei  20 mei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Deadline = vrijdag 26 mei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Feedbackfriends = </a:t>
            </a:r>
            <a:r>
              <a:rPr lang="nl-NL" sz="1200">
                <a:latin typeface="+mj-lt"/>
                <a:cs typeface="Arial" panose="020B0604020202020204" pitchFamily="34" charset="0"/>
              </a:rPr>
              <a:t>vrijdag 2 juni</a:t>
            </a:r>
            <a:endParaRPr lang="nl-NL" sz="1200" dirty="0">
              <a:latin typeface="+mj-lt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432340" y="3061883"/>
            <a:ext cx="4044241" cy="5761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Les over Marktonderzoek</a:t>
            </a: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Les over Deskresearch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7428570" y="3928011"/>
            <a:ext cx="4044241" cy="539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Bronnen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PowerPoint van </a:t>
            </a:r>
            <a:r>
              <a:rPr lang="nl-NL" sz="1200">
                <a:latin typeface="+mj-lt"/>
                <a:ea typeface="Calibri" pitchFamily="34" charset="0"/>
                <a:cs typeface="Arial" charset="0"/>
              </a:rPr>
              <a:t>lessen ”.</a:t>
            </a:r>
            <a:endParaRPr lang="nl-NL" sz="1200" dirty="0">
              <a:latin typeface="+mj-lt"/>
              <a:ea typeface="Calibri" pitchFamily="34" charset="0"/>
              <a:cs typeface="Arial" charset="0"/>
            </a:endParaRP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Websites uit de PPT “Deskresearch”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143754" y="147025"/>
            <a:ext cx="9148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2122 IRG LA2 Marktonderzoek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740" y="703605"/>
            <a:ext cx="365691" cy="503851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6868" y="1852168"/>
            <a:ext cx="336563" cy="41072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6107" y="4279622"/>
            <a:ext cx="363900" cy="568913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9247" y="703605"/>
            <a:ext cx="447500" cy="30511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76400" y="4024133"/>
            <a:ext cx="426075" cy="414073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868251" y="3064522"/>
            <a:ext cx="396240" cy="38314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143754" y="4371955"/>
            <a:ext cx="5380618" cy="1969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Leerpad	</a:t>
            </a:r>
            <a:r>
              <a:rPr lang="nl-NL" sz="14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Gebruik voor je deskresearch o.a. de websites uit de PPT “Deskresearch’. 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Onderzoek het gebied van jullie groep op minimaal 8 demografische gegevens (zie PPT).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Verwerk de gegevens in Excel met bijpassende diagrammen.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Beschrijf de 4C’s van dit centrum gebied op dit moment.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Schrijf een aanbeveling m.b.v. de 4C’s en jullie externe data voor de opdrachtgever.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Zorg voor een overzichtelijk Excel verslag waarin alle eerder genoemde punten aan bod komen.</a:t>
            </a:r>
          </a:p>
        </p:txBody>
      </p:sp>
      <p:pic>
        <p:nvPicPr>
          <p:cNvPr id="15" name="Afbeelding 2" descr="Afbeelding met binnen&#10;&#10;Beschrijving is gegenereerd met hoge betrouwbaarheid">
            <a:extLst>
              <a:ext uri="{FF2B5EF4-FFF2-40B4-BE49-F238E27FC236}">
                <a16:creationId xmlns:a16="http://schemas.microsoft.com/office/drawing/2014/main" id="{0541AE06-8D09-4A33-8B0F-48EABDDCE4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90783" y="4565104"/>
            <a:ext cx="1581597" cy="150719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B154AD5-F26F-4E86-BE25-66EC362B455D}"/>
              </a:ext>
            </a:extLst>
          </p:cNvPr>
          <p:cNvSpPr txBox="1"/>
          <p:nvPr/>
        </p:nvSpPr>
        <p:spPr>
          <a:xfrm>
            <a:off x="8976320" y="4686669"/>
            <a:ext cx="3072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adviseren jullie de opdrachtgever op het gebied van marketing?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4C758887-9066-41A9-9656-BEB9B5DAA3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5374C0-4235-4311-AFEC-7094CF8782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BDA9D3-C337-4A88-9512-31E2BC19247F}">
  <ds:schemaRefs>
    <ds:schemaRef ds:uri="c6f82ce1-f6df-49a5-8b49-cf8409a27aa4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2c4f0c93-2979-4f27-aab2-70de95932352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304</Words>
  <Application>Microsoft Office PowerPoint</Application>
  <PresentationFormat>Breedbeeld</PresentationFormat>
  <Paragraphs>40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Stijn Weijermars</cp:lastModifiedBy>
  <cp:revision>185</cp:revision>
  <dcterms:created xsi:type="dcterms:W3CDTF">2010-03-30T09:26:20Z</dcterms:created>
  <dcterms:modified xsi:type="dcterms:W3CDTF">2023-04-18T14:56:30Z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